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5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931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453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92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0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70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01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3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78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08E0D-5FC5-4FBD-9732-EAAB7021EE4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652099-2085-4808-94F6-B6BB4D35A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Jätteiden jalostus ja hyödyntäminen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i-FI" dirty="0" smtClean="0"/>
              <a:t>I. Nurminen, M. </a:t>
            </a:r>
            <a:r>
              <a:rPr lang="fi-FI" dirty="0" err="1" smtClean="0"/>
              <a:t>Jonsson</a:t>
            </a:r>
            <a:r>
              <a:rPr lang="fi-FI" dirty="0" smtClean="0"/>
              <a:t> &amp; M. </a:t>
            </a:r>
            <a:r>
              <a:rPr lang="fi-FI" smtClean="0"/>
              <a:t>Kuzmin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4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Uusiokäyttö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575"/>
          </a:xfrm>
        </p:spPr>
        <p:txBody>
          <a:bodyPr>
            <a:normAutofit/>
          </a:bodyPr>
          <a:lstStyle/>
          <a:p>
            <a:r>
              <a:rPr lang="fi-FI" dirty="0" smtClean="0"/>
              <a:t>Jätteiden raaka-aineiden uusiokäyttö</a:t>
            </a:r>
          </a:p>
          <a:p>
            <a:endParaRPr lang="fi-FI" dirty="0" smtClean="0"/>
          </a:p>
          <a:p>
            <a:r>
              <a:rPr lang="fi-FI" dirty="0" smtClean="0"/>
              <a:t>Rakennusmateriaalit</a:t>
            </a:r>
            <a:r>
              <a:rPr lang="fi-FI" dirty="0"/>
              <a:t>, paperijätteestä paperia jne. 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Muovin </a:t>
            </a:r>
            <a:r>
              <a:rPr lang="fi-FI" dirty="0"/>
              <a:t>kierrätys, uusia </a:t>
            </a:r>
            <a:r>
              <a:rPr lang="fi-FI" dirty="0" smtClean="0"/>
              <a:t>muovituotteita</a:t>
            </a:r>
          </a:p>
          <a:p>
            <a:endParaRPr lang="fi-FI" dirty="0"/>
          </a:p>
          <a:p>
            <a:r>
              <a:rPr lang="fi-FI" dirty="0" smtClean="0"/>
              <a:t>Maanrakennus </a:t>
            </a:r>
            <a:r>
              <a:rPr lang="fi-FI" dirty="0"/>
              <a:t>– leikkipuistot, jätesaaret</a:t>
            </a:r>
            <a:br>
              <a:rPr lang="fi-FI" dirty="0"/>
            </a:br>
            <a:endParaRPr lang="fi-FI" dirty="0" smtClean="0"/>
          </a:p>
          <a:p>
            <a:r>
              <a:rPr lang="fi-FI" dirty="0" smtClean="0"/>
              <a:t>Teknologian </a:t>
            </a:r>
            <a:r>
              <a:rPr lang="fi-FI" dirty="0"/>
              <a:t>uusi käyttö, </a:t>
            </a:r>
            <a:r>
              <a:rPr lang="fi-FI" dirty="0" smtClean="0"/>
              <a:t>korjaus, varaosiksi </a:t>
            </a:r>
            <a:r>
              <a:rPr lang="fi-FI" dirty="0"/>
              <a:t>käyttäminen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5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Energiatuotanto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Kompostointi</a:t>
            </a:r>
            <a:r>
              <a:rPr lang="fi-FI" dirty="0"/>
              <a:t>, </a:t>
            </a:r>
            <a:r>
              <a:rPr lang="fi-FI" dirty="0" smtClean="0"/>
              <a:t>puutarha, b</a:t>
            </a:r>
            <a:r>
              <a:rPr lang="fi-FI" dirty="0" smtClean="0"/>
              <a:t>iojätteestä multaa</a:t>
            </a:r>
            <a:endParaRPr lang="fi-FI" dirty="0" smtClean="0"/>
          </a:p>
          <a:p>
            <a:endParaRPr lang="en-US" dirty="0"/>
          </a:p>
          <a:p>
            <a:r>
              <a:rPr lang="fi-FI" dirty="0"/>
              <a:t>Energiaa, biovoimaa ja jätteiden </a:t>
            </a:r>
            <a:r>
              <a:rPr lang="fi-FI" dirty="0" smtClean="0"/>
              <a:t>poltto, </a:t>
            </a:r>
            <a:r>
              <a:rPr lang="fi-FI" dirty="0"/>
              <a:t>h</a:t>
            </a:r>
            <a:r>
              <a:rPr lang="fi-FI" dirty="0" smtClean="0"/>
              <a:t>ajautettu energiantuotanto</a:t>
            </a:r>
            <a:endParaRPr lang="en-US" dirty="0" smtClean="0"/>
          </a:p>
          <a:p>
            <a:endParaRPr lang="en-US" dirty="0"/>
          </a:p>
          <a:p>
            <a:r>
              <a:rPr lang="fi-FI" dirty="0" smtClean="0"/>
              <a:t>Pienet energiantuotantolaitokset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4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Myynti ja harrasteet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Myynnissä tuotteiden halpuus, materiaalikustannukset pienet/olemattomat,</a:t>
            </a:r>
            <a:br>
              <a:rPr lang="fi-FI" dirty="0" smtClean="0"/>
            </a:br>
            <a:r>
              <a:rPr lang="fi-FI" dirty="0" smtClean="0"/>
              <a:t>tehty rikkinäisistä esineistä/jätteistä</a:t>
            </a:r>
          </a:p>
          <a:p>
            <a:endParaRPr lang="en-US" dirty="0"/>
          </a:p>
          <a:p>
            <a:r>
              <a:rPr lang="fi-FI" dirty="0"/>
              <a:t>Korut, koristeet ja harrastelijat, </a:t>
            </a:r>
            <a:r>
              <a:rPr lang="fi-FI" dirty="0" smtClean="0"/>
              <a:t>omien </a:t>
            </a:r>
            <a:r>
              <a:rPr lang="fi-FI" dirty="0"/>
              <a:t>innovaatioiden toteuttaminen, </a:t>
            </a:r>
            <a:r>
              <a:rPr lang="fi-FI" dirty="0" smtClean="0"/>
              <a:t>brändi</a:t>
            </a:r>
          </a:p>
          <a:p>
            <a:endParaRPr lang="en-US" dirty="0"/>
          </a:p>
          <a:p>
            <a:r>
              <a:rPr lang="fi-FI" dirty="0"/>
              <a:t>Taide, nähtävyydet, käsityöt, vaatteet, </a:t>
            </a:r>
            <a:r>
              <a:rPr lang="fi-FI" dirty="0" smtClean="0"/>
              <a:t>vaihtokaappi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4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Kierrätys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Kierrätystekstiili </a:t>
            </a:r>
          </a:p>
          <a:p>
            <a:endParaRPr lang="fi-FI" dirty="0" smtClean="0"/>
          </a:p>
          <a:p>
            <a:r>
              <a:rPr lang="fi-FI" dirty="0" smtClean="0"/>
              <a:t>Vaatteiden ja tavaroiden lahjoitus</a:t>
            </a:r>
          </a:p>
          <a:p>
            <a:endParaRPr lang="fi-FI" dirty="0"/>
          </a:p>
          <a:p>
            <a:r>
              <a:rPr lang="fi-FI" dirty="0" smtClean="0"/>
              <a:t>Hyväntekeväisyys vähäosaisille </a:t>
            </a:r>
          </a:p>
          <a:p>
            <a:endParaRPr lang="fi-FI" dirty="0"/>
          </a:p>
          <a:p>
            <a:r>
              <a:rPr lang="fi-FI" dirty="0" smtClean="0"/>
              <a:t>Kirpputori/</a:t>
            </a:r>
            <a:r>
              <a:rPr lang="fi-FI" dirty="0" err="1" smtClean="0"/>
              <a:t>fbkirppis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9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Ruoan kierrätys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Eläinten </a:t>
            </a:r>
            <a:r>
              <a:rPr lang="fi-FI" dirty="0" smtClean="0"/>
              <a:t>ruokkiminen</a:t>
            </a:r>
          </a:p>
          <a:p>
            <a:endParaRPr lang="en-US" dirty="0"/>
          </a:p>
          <a:p>
            <a:r>
              <a:rPr lang="fi-FI" dirty="0" smtClean="0"/>
              <a:t>Yhteinen </a:t>
            </a:r>
            <a:r>
              <a:rPr lang="fi-FI" dirty="0"/>
              <a:t>jääkaappi ja </a:t>
            </a:r>
            <a:r>
              <a:rPr lang="fi-FI" dirty="0" smtClean="0"/>
              <a:t>pakastin</a:t>
            </a:r>
          </a:p>
          <a:p>
            <a:endParaRPr lang="en-US" dirty="0"/>
          </a:p>
          <a:p>
            <a:r>
              <a:rPr lang="fi-FI" dirty="0" smtClean="0"/>
              <a:t>Lääkkeet</a:t>
            </a:r>
          </a:p>
          <a:p>
            <a:endParaRPr lang="fi-FI" dirty="0"/>
          </a:p>
          <a:p>
            <a:r>
              <a:rPr lang="fi-FI" dirty="0" smtClean="0"/>
              <a:t>Hävikkiruokaravintolat ja kotiinkuljetus</a:t>
            </a:r>
          </a:p>
          <a:p>
            <a:endParaRPr lang="fi-FI" dirty="0"/>
          </a:p>
          <a:p>
            <a:r>
              <a:rPr lang="fi-FI" dirty="0" smtClean="0"/>
              <a:t>Bioenergiaa, sähköä ruokajätteistä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362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88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Jätteiden jalostus ja hyödyntäminen</vt:lpstr>
      <vt:lpstr>Uusiokäyttö</vt:lpstr>
      <vt:lpstr>Energiatuotanto</vt:lpstr>
      <vt:lpstr>Myynti ja harrasteet</vt:lpstr>
      <vt:lpstr>Kierrätys</vt:lpstr>
      <vt:lpstr>Ruoan kierrätys</vt:lpstr>
    </vt:vector>
  </TitlesOfParts>
  <Company>Kymenlaakson amk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Jätteiden jalostus ja hyödyntäminen</dc:title>
  <dc:creator>testi</dc:creator>
  <cp:lastModifiedBy>testi</cp:lastModifiedBy>
  <cp:revision>5</cp:revision>
  <dcterms:created xsi:type="dcterms:W3CDTF">2016-09-21T11:17:49Z</dcterms:created>
  <dcterms:modified xsi:type="dcterms:W3CDTF">2016-09-21T11:52:55Z</dcterms:modified>
</cp:coreProperties>
</file>