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51" r:id="rId2"/>
    <p:sldId id="354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DEDED"/>
    <a:srgbClr val="88BD23"/>
    <a:srgbClr val="002F5B"/>
    <a:srgbClr val="0075BE"/>
    <a:srgbClr val="0062A7"/>
    <a:srgbClr val="D3D800"/>
    <a:srgbClr val="00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9"/>
    <p:restoredTop sz="94544"/>
  </p:normalViewPr>
  <p:slideViewPr>
    <p:cSldViewPr snapToGrid="0" snapToObjects="1" showGuides="1">
      <p:cViewPr varScale="1">
        <p:scale>
          <a:sx n="109" d="100"/>
          <a:sy n="109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6015-B525-3D41-9F8F-EE572C254ABE}" type="datetimeFigureOut">
              <a:rPr lang="fi-FI" smtClean="0"/>
              <a:t>28.10.2019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5DA3-6718-1B49-8FF5-258DDF863F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8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B0D1A-2E1E-3341-94DE-05958A953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8D-677A-4046-9BDE-BCDD5D8E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A62EE-AB04-4D4A-8F22-822079516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86444-D045-9946-9B7B-937DC59CC7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A01A5-F831-D447-977B-532784563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8F007-7F05-074A-A87A-BB6B4B963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42C67-4772-BF48-9470-7A54CCFF0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B1783-673E-EE4E-9C03-FED0C10E4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9E603-6AE2-8A46-A0C0-A4A8C7D6C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0C9B6-59D7-2947-83CD-C45FC9445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969C-9A25-EC48-80BE-F3B2F7A40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CFF05-697B-4D4E-90D3-134BFEB75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FE1E-DA1A-EA45-9F0B-99719C944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18231-43E1-114C-90D5-EFF3D2483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7A5C1-91E2-634A-BA66-7D370AD8D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E3EC-C666-C346-BBC5-7FEE0CEF5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B5342-55B9-2B41-8822-560BCCE90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0EFA1-5269-9F46-BF6F-C4579DC4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4ABC2-B1E5-5646-A58B-E94FD5EAC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9908C-B801-1B46-85EF-C1B0FF17A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6D75E-5D47-5745-8506-553C8871D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13E1E-2DDE-984A-A663-256070ED0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4817B-E0C7-4047-97EA-8D4DF9DE3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9945"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15E2C-35FB-A64E-B1FA-D2F5ACD16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DB301-D288-1043-B374-5C34D6A69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4F07E-BA3F-8B43-99ED-0FC5716BF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C4F6-9C10-614A-B01A-1E09993B8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DB580-2DC2-F94A-BCD6-F3565825C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5CB7F-1FA4-C247-BE80-138D31043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A0A68-317E-4145-8E0E-2608C3437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BB522-C2A2-944F-BE3C-E8AEDC46330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49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1" r:id="rId2"/>
    <p:sldLayoutId id="2147483650" r:id="rId3"/>
    <p:sldLayoutId id="2147483652" r:id="rId4"/>
    <p:sldLayoutId id="2147483653" r:id="rId5"/>
    <p:sldLayoutId id="2147483673" r:id="rId6"/>
    <p:sldLayoutId id="2147483667" r:id="rId7"/>
    <p:sldLayoutId id="2147483668" r:id="rId8"/>
    <p:sldLayoutId id="2147483669" r:id="rId9"/>
    <p:sldLayoutId id="2147483684" r:id="rId10"/>
    <p:sldLayoutId id="2147483655" r:id="rId11"/>
    <p:sldLayoutId id="2147483661" r:id="rId12"/>
    <p:sldLayoutId id="2147483674" r:id="rId13"/>
    <p:sldLayoutId id="2147483664" r:id="rId14"/>
    <p:sldLayoutId id="2147483676" r:id="rId15"/>
    <p:sldLayoutId id="2147483677" r:id="rId16"/>
    <p:sldLayoutId id="2147483665" r:id="rId17"/>
    <p:sldLayoutId id="2147483678" r:id="rId18"/>
    <p:sldLayoutId id="2147483679" r:id="rId19"/>
    <p:sldLayoutId id="2147483680" r:id="rId20"/>
    <p:sldLayoutId id="2147483666" r:id="rId21"/>
    <p:sldLayoutId id="2147483681" r:id="rId22"/>
    <p:sldLayoutId id="2147483682" r:id="rId23"/>
    <p:sldLayoutId id="2147483683" r:id="rId24"/>
    <p:sldLayoutId id="2147483659" r:id="rId25"/>
    <p:sldLayoutId id="2147483660" r:id="rId26"/>
    <p:sldLayoutId id="2147483662" r:id="rId27"/>
    <p:sldLayoutId id="2147483663" r:id="rId28"/>
    <p:sldLayoutId id="2147483686" r:id="rId29"/>
    <p:sldLayoutId id="2147483685" r:id="rId30"/>
    <p:sldLayoutId id="214748368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8588" y="554400"/>
            <a:ext cx="3932237" cy="84868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Uusia/tulossa olevia asioita: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2</a:t>
            </a:fld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703168" y="554400"/>
            <a:ext cx="4950285" cy="6013454"/>
          </a:xfrm>
        </p:spPr>
        <p:txBody>
          <a:bodyPr/>
          <a:lstStyle/>
          <a:p>
            <a:r>
              <a:rPr lang="fi-FI" sz="3600" i="1" dirty="0"/>
              <a:t>Särkikalojen kestävää hyödyntämistä pyritään edistämään tukitoimenpiteillä ja politiikkatoimin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6"/>
          </p:nvPr>
        </p:nvSpPr>
        <p:spPr>
          <a:xfrm>
            <a:off x="6808588" y="1565032"/>
            <a:ext cx="4644826" cy="479131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Tutkijoiden ja kalastajien välinen </a:t>
            </a:r>
            <a:r>
              <a:rPr lang="fi-FI" dirty="0" smtClean="0"/>
              <a:t>kumppanuus sekä </a:t>
            </a:r>
            <a:r>
              <a:rPr lang="fi-FI" smtClean="0"/>
              <a:t>korkean lisäarvon innovaatio-ohjelmat</a:t>
            </a:r>
            <a:endParaRPr lang="fi-FI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Korotettu investointituki, innovaatioseteli?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Mobiilisaalisilmoitus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Ylläpidon ja käyttöönoton tukeminen.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Uudet </a:t>
            </a:r>
            <a:r>
              <a:rPr lang="fi-FI" dirty="0" smtClean="0"/>
              <a:t>rahoitusvälineet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Takausinstrumentti tulevalle rahoituskaudelle?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Uuden rahoituskauden </a:t>
            </a:r>
            <a:r>
              <a:rPr lang="fi-FI" dirty="0" smtClean="0"/>
              <a:t>valmistelu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Hoitokalastustuet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Tukien uudelleen suuntaaminen?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Mitä muuta tarvittaisiin? </a:t>
            </a:r>
          </a:p>
        </p:txBody>
      </p:sp>
    </p:spTree>
    <p:extLst>
      <p:ext uri="{BB962C8B-B14F-4D97-AF65-F5344CB8AC3E}">
        <p14:creationId xmlns:p14="http://schemas.microsoft.com/office/powerpoint/2010/main" val="1514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51</Words>
  <Application>Microsoft Office PowerPoint</Application>
  <PresentationFormat>Laajakuva</PresentationFormat>
  <Paragraphs>13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Arial Regular</vt:lpstr>
      <vt:lpstr>Calibri</vt:lpstr>
      <vt:lpstr>Office Theme</vt:lpstr>
      <vt:lpstr>PowerPoint-esitys</vt:lpstr>
      <vt:lpstr>Uusia/tulossa olevia asioita: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Ratasvuori Heta (MMM)</cp:lastModifiedBy>
  <cp:revision>144</cp:revision>
  <cp:lastPrinted>2018-10-01T09:29:27Z</cp:lastPrinted>
  <dcterms:created xsi:type="dcterms:W3CDTF">2018-09-25T15:50:35Z</dcterms:created>
  <dcterms:modified xsi:type="dcterms:W3CDTF">2019-10-28T14:24:18Z</dcterms:modified>
</cp:coreProperties>
</file>